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6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82" r:id="rId11"/>
    <p:sldId id="381" r:id="rId12"/>
    <p:sldId id="379" r:id="rId13"/>
    <p:sldId id="380" r:id="rId14"/>
    <p:sldId id="378" r:id="rId15"/>
    <p:sldId id="361" r:id="rId16"/>
    <p:sldId id="383" r:id="rId17"/>
    <p:sldId id="384" r:id="rId18"/>
    <p:sldId id="385" r:id="rId19"/>
    <p:sldId id="386" r:id="rId20"/>
    <p:sldId id="387" r:id="rId21"/>
    <p:sldId id="388" r:id="rId22"/>
    <p:sldId id="390" r:id="rId23"/>
    <p:sldId id="391" r:id="rId24"/>
    <p:sldId id="393" r:id="rId25"/>
    <p:sldId id="394" r:id="rId26"/>
    <p:sldId id="398" r:id="rId27"/>
    <p:sldId id="399" r:id="rId28"/>
    <p:sldId id="395" r:id="rId29"/>
    <p:sldId id="396" r:id="rId30"/>
    <p:sldId id="392" r:id="rId31"/>
    <p:sldId id="400" r:id="rId32"/>
    <p:sldId id="4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9"/>
    <p:restoredTop sz="82542"/>
  </p:normalViewPr>
  <p:slideViewPr>
    <p:cSldViewPr snapToGrid="0" snapToObjects="1">
      <p:cViewPr varScale="1">
        <p:scale>
          <a:sx n="105" d="100"/>
          <a:sy n="105" d="100"/>
        </p:scale>
        <p:origin x="200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80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1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hyperlink" Target="https://bmayhew.github.io/playwright-dem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627776" y="452881"/>
            <a:ext cx="3584510" cy="597512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40.8K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756A6-741B-EAB2-40DC-F9F8C4A6126E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B6DB16-7F6C-091F-3F05-D7A06F81D5DD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2C4B87B-15DF-5A4A-7739-D044B55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2143678" y="499368"/>
            <a:ext cx="790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Consistent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F6A8F-EC42-08F5-2D17-D3BBC059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051050"/>
            <a:ext cx="9982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385188" y="1040258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5" y="517665"/>
            <a:ext cx="5822670" cy="582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47" y="3138738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710069"/>
            <a:ext cx="5437861" cy="543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9A1926E9-941A-8142-1679-FE0CEA76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797" y="554797"/>
            <a:ext cx="5748405" cy="5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Playwright Workshop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1590</Words>
  <Application>Microsoft Macintosh PowerPoint</Application>
  <PresentationFormat>Widescreen</PresentationFormat>
  <Paragraphs>270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59</cp:revision>
  <dcterms:created xsi:type="dcterms:W3CDTF">2021-07-14T14:18:39Z</dcterms:created>
  <dcterms:modified xsi:type="dcterms:W3CDTF">2022-08-09T05:37:58Z</dcterms:modified>
</cp:coreProperties>
</file>